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uong626215@gmail.com" initials="" lastIdx="4" clrIdx="0">
    <p:extLst>
      <p:ext uri="{19B8F6BF-5375-455C-9EA6-DF929625EA0E}">
        <p15:presenceInfo xmlns:p15="http://schemas.microsoft.com/office/powerpoint/2012/main" userId="c4b4d22a9d5b94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3110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677621"/>
            <a:ext cx="7415927" cy="189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Giới Thiệu Web Bán Quần Áo Online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6350437" y="4061103"/>
            <a:ext cx="7415927" cy="303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Chào mừng thầy cô và các bạn  đến với cửa hàng quần áo online của em! Tại đây, </a:t>
            </a:r>
            <a:r>
              <a:rPr lang="vi-VN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các bạn sẽ được thấy rất nhiều sản phẩm mẫu mã quần áo mới mà chúng ta không cần ra ngoài mà vẫn có thể sở hữu được nó 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</a:rPr>
              <a:t>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vi-VN" sz="1900" dirty="0">
                <a:solidFill>
                  <a:srgbClr val="E0E4E6"/>
                </a:solidFill>
                <a:latin typeface="Barlow" pitchFamily="34" charset="0"/>
              </a:rPr>
              <a:t>Họ và tên:Nguyễn Danh Trường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vi-VN" sz="1900" dirty="0">
                <a:solidFill>
                  <a:srgbClr val="E0E4E6"/>
                </a:solidFill>
                <a:latin typeface="Barlow" pitchFamily="34" charset="0"/>
              </a:rPr>
              <a:t>Lớp:K22CNT4</a:t>
            </a:r>
          </a:p>
          <a:p>
            <a:pPr marL="0" indent="0">
              <a:lnSpc>
                <a:spcPts val="3100"/>
              </a:lnSpc>
              <a:buNone/>
            </a:pPr>
            <a:r>
              <a:rPr lang="vi-VN" sz="1900" dirty="0">
                <a:solidFill>
                  <a:schemeClr val="bg1"/>
                </a:solidFill>
                <a:latin typeface="Barlow" panose="00000500000000000000" pitchFamily="2" charset="0"/>
              </a:rPr>
              <a:t>Mã sinh viên:2210900071</a:t>
            </a:r>
            <a:endParaRPr lang="en-US" sz="19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73475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Kết Thúc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5790843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Cảm ơn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quý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vi-VN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thầy cô và các bạn đã lắng nghe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vi-VN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và nhận xét đánh giá !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9264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Các Tính Năng Chính Của Web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21218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56891" y="3325297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152680" y="3212187"/>
            <a:ext cx="179035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215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Sản</a:t>
            </a: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215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Phẩm</a:t>
            </a:r>
            <a:endParaRPr lang="vi-VN" sz="2150" b="1" dirty="0">
              <a:solidFill>
                <a:srgbClr val="E0E4E6"/>
              </a:solidFill>
              <a:latin typeface="Spline Sans Bold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Phong Phú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152680" y="4046101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Khách hàng sẽ được khám phá một bộ sưu tập quần áo đa dạng với nhiều phong cách và mẫu mã.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321218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8082" y="3325297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984111" y="3212187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Tìm Kiếm Và Lọc Sản Phẩm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984111" y="4046101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Các công cụ tìm kiếm và lọc sản phẩm giúp khách hàng dễ dàng tìm thấy những món đồ ưng ý.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615076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31769" y="6263878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7152680" y="6150769"/>
            <a:ext cx="307562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Giỏ Hàng Và Thanh Toán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152680" y="664178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Quy trình đặt hàng và thanh toán đơn giản, an toàn và tiện lợi.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871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376" y="3156228"/>
            <a:ext cx="7304603" cy="574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Quy Trình Đặt Hàng Và Thanh Toán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303770" y="4041458"/>
            <a:ext cx="22860" cy="3622000"/>
          </a:xfrm>
          <a:prstGeom prst="roundRect">
            <a:avLst>
              <a:gd name="adj" fmla="val 135812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380857" y="4495562"/>
            <a:ext cx="724376" cy="22860"/>
          </a:xfrm>
          <a:prstGeom prst="roundRect">
            <a:avLst>
              <a:gd name="adj" fmla="val 1358120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7082373" y="4274225"/>
            <a:ext cx="465653" cy="465653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55490" y="4368998"/>
            <a:ext cx="119420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3877151" y="4248388"/>
            <a:ext cx="2299692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Lựa Chọn Sản Phẩm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24376" y="4660106"/>
            <a:ext cx="5452467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Khách hàng duyệt các sản phẩm và thêm vào giỏ hàng.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5167" y="5530334"/>
            <a:ext cx="724376" cy="22860"/>
          </a:xfrm>
          <a:prstGeom prst="roundRect">
            <a:avLst>
              <a:gd name="adj" fmla="val 1358120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7082373" y="5308997"/>
            <a:ext cx="465653" cy="465653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8464" y="5403771"/>
            <a:ext cx="153472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8453557" y="5283160"/>
            <a:ext cx="2299692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Kiểm Tra Giỏ Hàng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453557" y="5694878"/>
            <a:ext cx="5452467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Khách hàng xác nhận các sản phẩm, số lượng và thông tin giao hàng.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380857" y="6461641"/>
            <a:ext cx="724376" cy="22860"/>
          </a:xfrm>
          <a:prstGeom prst="roundRect">
            <a:avLst>
              <a:gd name="adj" fmla="val 1358120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2373" y="6240304"/>
            <a:ext cx="465653" cy="465653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34416" y="6335078"/>
            <a:ext cx="161568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3877151" y="6214467"/>
            <a:ext cx="2299692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Thanh Toán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24376" y="6626185"/>
            <a:ext cx="5452467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Khách hàng chọn phương thức thanh toán và hoàn tất đơn hàng.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62357"/>
            <a:ext cx="766917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Hệ Thống Phân Loại Sản Phẩm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965258"/>
            <a:ext cx="385298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Phân Loại Theo Loại Sản Phẩm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Áo, quần, váy, giày, phụ kiện, v.v.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65258"/>
            <a:ext cx="350901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Phân Loại Theo Phong Cách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Thời trang công sở, thời trang đường phố, thời trang dạ tiệc, v.v.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65258"/>
            <a:ext cx="312360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Phân Loại Theo Giới Tính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554974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Nam, nữ, unisex.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211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861" y="3442454"/>
            <a:ext cx="6142673" cy="626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Tùy Chỉnh Và Cá Nhân Hóa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89861" y="4407813"/>
            <a:ext cx="6412587" cy="1306830"/>
          </a:xfrm>
          <a:prstGeom prst="roundRect">
            <a:avLst>
              <a:gd name="adj" fmla="val 2590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38344" y="4656296"/>
            <a:ext cx="250769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Chọn Kích Cỡ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038344" y="5105043"/>
            <a:ext cx="5915620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Khách hàng có thể chọn kích cỡ phù hợp với cơ thể.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071" y="4407813"/>
            <a:ext cx="6412587" cy="1306830"/>
          </a:xfrm>
          <a:prstGeom prst="roundRect">
            <a:avLst>
              <a:gd name="adj" fmla="val 2590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76555" y="4656296"/>
            <a:ext cx="250769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Tùy Chọn Màu Sắc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76555" y="5105043"/>
            <a:ext cx="5915620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Nhiều lựa chọn màu sắc để phù hợp với phong cách cá nhân.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9861" y="5940266"/>
            <a:ext cx="6412587" cy="1667947"/>
          </a:xfrm>
          <a:prstGeom prst="roundRect">
            <a:avLst>
              <a:gd name="adj" fmla="val 2029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8344" y="6188750"/>
            <a:ext cx="250769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Thêm Phụ Kiện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038344" y="6637496"/>
            <a:ext cx="5915620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Khách hàng có thể tùy chỉnh thêm phụ kiện như vòng tay, túi xách, v.v.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071" y="5940266"/>
            <a:ext cx="6412587" cy="1667947"/>
          </a:xfrm>
          <a:prstGeom prst="roundRect">
            <a:avLst>
              <a:gd name="adj" fmla="val 20297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76555" y="6188750"/>
            <a:ext cx="250769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Lưu Lại Hồ Sơ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676555" y="6637496"/>
            <a:ext cx="5915620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Hồ sơ khách hàng giúp dễ dàng mua lại các sản phẩm ưa thích.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057174"/>
            <a:ext cx="655986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Tích Hợp Với Mạng Xã Hội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5113258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59772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Facebook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864037" y="6468308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Chia sẻ sản phẩm và phản hồi với cộng đồng.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161" y="5113258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88161" y="59772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vi-VN" sz="2150" b="1" dirty="0">
                <a:solidFill>
                  <a:srgbClr val="E0E4E6"/>
                </a:solidFill>
                <a:ea typeface="Spline Sans Bold" pitchFamily="34" charset="-122"/>
              </a:rPr>
              <a:t>Tik tok 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5288161" y="6468308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Khám phá xu hướng thời trang và lấy cảm hứng.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594" y="619244"/>
            <a:ext cx="7567612" cy="1250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Chính Sách Giao Hàng Và Đổi Trả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594" y="2207895"/>
            <a:ext cx="1125974" cy="18015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8348" y="2433042"/>
            <a:ext cx="2843451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Giao Hàng Nhanh Chóng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738348" y="2880836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Giao hàng trong vòng 2-3 ngày làm việc.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594" y="4009430"/>
            <a:ext cx="1125974" cy="18015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38348" y="4234577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Miễn Phí Vận Chuyển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738348" y="4682371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Đơn hàng trên 500.000 đ sẽ được miễn phí vận chuyển.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594" y="5810964"/>
            <a:ext cx="1125974" cy="18015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38348" y="6036112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Đổi Trả Dễ Dàng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738348" y="6483906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Khách hàng có 30 ngày để đổi trả sản phẩm.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7135" y="170823"/>
            <a:ext cx="7319419" cy="693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vi-VN" sz="3600" b="1" dirty="0">
                <a:solidFill>
                  <a:srgbClr val="F0FCFF"/>
                </a:solidFill>
                <a:ea typeface="Spline Sans Bold" pitchFamily="34" charset="-122"/>
              </a:rPr>
              <a:t>Một</a:t>
            </a:r>
            <a:r>
              <a:rPr lang="vi-VN" sz="4300" b="1" dirty="0">
                <a:solidFill>
                  <a:srgbClr val="F0FCFF"/>
                </a:solidFill>
                <a:ea typeface="Spline Sans Bold" pitchFamily="34" charset="-122"/>
              </a:rPr>
              <a:t> số hình ảnh về trang wed </a:t>
            </a:r>
            <a:endParaRPr lang="en-US" sz="43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F74A03-D547-E205-EFF2-AC6FA56A8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84" y="1268962"/>
            <a:ext cx="3005893" cy="15513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C9ACFB-4703-6E46-AC2D-D630BD313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6737" y="1167787"/>
            <a:ext cx="3216925" cy="16677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B7DB8B-4D61-973B-BCB0-7C3F2EE7A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84" y="5608312"/>
            <a:ext cx="3038942" cy="19448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AC6B67C-0317-C07A-FD7F-1511A76759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7346" y="3237545"/>
            <a:ext cx="3216925" cy="22639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88ECAB-D3F7-F2F4-39CD-201947408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3069" y="5773565"/>
            <a:ext cx="3346526" cy="16677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46377"/>
            <a:ext cx="639770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Ưu Điểm Và Nhược Điểm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4927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Ưu Điểm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3899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Trải nghiệm mua sắm tiện lợi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82036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vi-VN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ản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phẩm phong phú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30173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Chính sách giao hàng và đổi trả linh hoạt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374927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Nhược Điểm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23929" y="433899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Khách hàng không thể trực tiếp trải nghiệm sản phẩm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482036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Giao hàng có thể bị chậm trễ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530173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Khó bảo đảm kích cỡ chính xác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534</Words>
  <Application>Microsoft Office PowerPoint</Application>
  <PresentationFormat>Custom</PresentationFormat>
  <Paragraphs>77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Spline Sans Bold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truong626215@gmail.com</cp:lastModifiedBy>
  <cp:revision>4</cp:revision>
  <dcterms:created xsi:type="dcterms:W3CDTF">2024-11-13T18:23:39Z</dcterms:created>
  <dcterms:modified xsi:type="dcterms:W3CDTF">2024-11-16T01:53:12Z</dcterms:modified>
</cp:coreProperties>
</file>